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6"/>
  </p:notesMasterIdLst>
  <p:sldIdLst>
    <p:sldId id="266" r:id="rId2"/>
    <p:sldId id="293" r:id="rId3"/>
    <p:sldId id="294" r:id="rId4"/>
    <p:sldId id="26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pPr/>
              <a:t>2/5/2020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Technologies for </a:t>
            </a:r>
            <a:r>
              <a:rPr lang="en-US" dirty="0"/>
              <a:t>Big Data Analytics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for </a:t>
            </a:r>
            <a:r>
              <a:rPr lang="en-US" dirty="0" smtClean="0"/>
              <a:t>Big Data Analytics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/>
          <a:lstStyle/>
          <a:p>
            <a:r>
              <a:rPr lang="en-US" sz="1800" dirty="0" smtClean="0"/>
              <a:t>How to manage voluminous, varied and scattered data?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Traditional data storage and processing systems not able to cope up with this type of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Prompted the requirement of systems for storage and processing of big data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Most effective and popular ones are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Distributed and parallel processing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Hadoop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Big Data Cloud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In-memory computing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Problem of managing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65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Popular Technologies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 smtClean="0"/>
              <a:t>Big Data Clouds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Helps to save cost and better management of resources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Everything based on a services model</a:t>
            </a:r>
          </a:p>
          <a:p>
            <a:endParaRPr lang="en-US" dirty="0"/>
          </a:p>
          <a:p>
            <a:r>
              <a:rPr lang="en-US" dirty="0" smtClean="0"/>
              <a:t>Hadoop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Most popular open source platform for big data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Used by data-driven organizations to derive value which can be used in decision making</a:t>
            </a:r>
          </a:p>
          <a:p>
            <a:endParaRPr lang="en-US" dirty="0"/>
          </a:p>
          <a:p>
            <a:r>
              <a:rPr lang="en-US" dirty="0" smtClean="0"/>
              <a:t>In-memory Computing (IMC)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By usage of main memory (RAM) helps to manage data processing tasks better and faster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Choice depends heavily on the requirements!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Three options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39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/>
              <a:t>In our next session: Distributed </a:t>
            </a:r>
            <a:r>
              <a:rPr lang="en-US" dirty="0" smtClean="0"/>
              <a:t>and Parallel Computing for Big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3364</TotalTime>
  <Words>161</Words>
  <Application>Microsoft Office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Technologies for Big Data Analytics</vt:lpstr>
      <vt:lpstr>Technologies for Big Data Analytics</vt:lpstr>
      <vt:lpstr>Popular Technologies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266</cp:revision>
  <dcterms:created xsi:type="dcterms:W3CDTF">2018-10-16T06:13:57Z</dcterms:created>
  <dcterms:modified xsi:type="dcterms:W3CDTF">2020-02-05T09:28:28Z</dcterms:modified>
</cp:coreProperties>
</file>

<file path=docProps/thumbnail.jpeg>
</file>